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55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5CC319-E59B-469F-846E-7BE244DB754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353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1CD962-361E-475A-A2D6-098F9FF4D65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67517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E70B1D-40AA-46CF-BBFE-5788E93EC88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890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26C06F-10DA-4482-870E-2EF8777545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578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E1E041-41B6-47A4-9702-1535FF3A252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81530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8323EC-8550-45C9-8510-DB3E6021724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20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99B91A-99F3-4024-9F55-3E4484E172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9464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5A0D8-9DD8-4239-A7AC-FB9990643B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5059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9DFF29-869C-4835-8401-6D149AFD51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78900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666A66-4B86-4EC7-9336-276D1E0D60C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8034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9A5A9C-038E-4FFA-B0FD-DB52B98DA85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554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4F6596A5-F91B-4D79-99AA-4F82031D59C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1"/>
          <p:cNvSpPr>
            <a:spLocks noChangeArrowheads="1"/>
          </p:cNvSpPr>
          <p:nvPr/>
        </p:nvSpPr>
        <p:spPr bwMode="auto">
          <a:xfrm>
            <a:off x="990600" y="457200"/>
            <a:ext cx="7162800" cy="1143000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ja-JP" altLang="en-US" sz="4400">
                <a:solidFill>
                  <a:schemeClr val="bg1"/>
                </a:solidFill>
              </a:rPr>
              <a:t>機器連続運転実施中</a:t>
            </a:r>
          </a:p>
        </p:txBody>
      </p:sp>
      <p:sp>
        <p:nvSpPr>
          <p:cNvPr id="2051" name="AutoShape 12"/>
          <p:cNvSpPr>
            <a:spLocks noChangeArrowheads="1"/>
          </p:cNvSpPr>
          <p:nvPr/>
        </p:nvSpPr>
        <p:spPr bwMode="auto">
          <a:xfrm>
            <a:off x="1143000" y="1981200"/>
            <a:ext cx="6934200" cy="1676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/>
              <a:t>この部屋では下記責任者の元</a:t>
            </a:r>
          </a:p>
          <a:p>
            <a:pPr algn="ctr" eaLnBrk="1" hangingPunct="1"/>
            <a:endParaRPr lang="ja-JP" altLang="en-US" sz="2400"/>
          </a:p>
          <a:p>
            <a:pPr algn="ctr" eaLnBrk="1" hangingPunct="1"/>
            <a:r>
              <a:rPr lang="ja-JP" altLang="en-US" sz="2400"/>
              <a:t>機器 の連続運転</a:t>
            </a:r>
            <a:r>
              <a:rPr lang="en-US" altLang="ja-JP" sz="2400"/>
              <a:t>(</a:t>
            </a:r>
            <a:r>
              <a:rPr lang="ja-JP" altLang="en-US" sz="2400"/>
              <a:t>終夜含む</a:t>
            </a:r>
            <a:r>
              <a:rPr lang="en-US" altLang="ja-JP" sz="2400"/>
              <a:t>)</a:t>
            </a:r>
            <a:r>
              <a:rPr lang="ja-JP" altLang="en-US" sz="2400"/>
              <a:t>を実施しています。</a:t>
            </a:r>
          </a:p>
        </p:txBody>
      </p:sp>
      <p:grpSp>
        <p:nvGrpSpPr>
          <p:cNvPr id="2052" name="Group 17"/>
          <p:cNvGrpSpPr>
            <a:grpSpLocks/>
          </p:cNvGrpSpPr>
          <p:nvPr/>
        </p:nvGrpSpPr>
        <p:grpSpPr bwMode="auto">
          <a:xfrm>
            <a:off x="1600200" y="3886200"/>
            <a:ext cx="6096000" cy="2514600"/>
            <a:chOff x="1056" y="2448"/>
            <a:chExt cx="3792" cy="1557"/>
          </a:xfrm>
        </p:grpSpPr>
        <p:sp>
          <p:nvSpPr>
            <p:cNvPr id="2053" name="Text Box 5"/>
            <p:cNvSpPr txBox="1">
              <a:spLocks noChangeArrowheads="1"/>
            </p:cNvSpPr>
            <p:nvPr/>
          </p:nvSpPr>
          <p:spPr bwMode="auto">
            <a:xfrm>
              <a:off x="1056" y="2448"/>
              <a:ext cx="1728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 b="1"/>
                <a:t>部屋責任者（緊急連絡先）</a:t>
              </a:r>
            </a:p>
          </p:txBody>
        </p:sp>
        <p:sp>
          <p:nvSpPr>
            <p:cNvPr id="2054" name="Rectangle 6"/>
            <p:cNvSpPr>
              <a:spLocks noChangeArrowheads="1"/>
            </p:cNvSpPr>
            <p:nvPr/>
          </p:nvSpPr>
          <p:spPr bwMode="auto">
            <a:xfrm>
              <a:off x="2880" y="2496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/>
                <a:t>内線</a:t>
              </a:r>
            </a:p>
          </p:txBody>
        </p:sp>
        <p:sp>
          <p:nvSpPr>
            <p:cNvPr id="2055" name="Text Box 7"/>
            <p:cNvSpPr txBox="1">
              <a:spLocks noChangeArrowheads="1"/>
            </p:cNvSpPr>
            <p:nvPr/>
          </p:nvSpPr>
          <p:spPr bwMode="auto">
            <a:xfrm>
              <a:off x="1056" y="2784"/>
              <a:ext cx="1584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 b="1"/>
                <a:t>使用責任者</a:t>
              </a:r>
              <a:r>
                <a:rPr lang="en-US" altLang="ja-JP" sz="1600" b="1"/>
                <a:t>(</a:t>
              </a:r>
              <a:r>
                <a:rPr lang="ja-JP" altLang="en-US" sz="1600" b="1"/>
                <a:t>緊急連絡先</a:t>
              </a:r>
              <a:r>
                <a:rPr lang="en-US" altLang="ja-JP" sz="1600" b="1"/>
                <a:t>)</a:t>
              </a:r>
              <a:endParaRPr lang="ja-JP" altLang="en-US" sz="1600" b="1"/>
            </a:p>
          </p:txBody>
        </p:sp>
        <p:sp>
          <p:nvSpPr>
            <p:cNvPr id="2056" name="Rectangle 8"/>
            <p:cNvSpPr>
              <a:spLocks noChangeArrowheads="1"/>
            </p:cNvSpPr>
            <p:nvPr/>
          </p:nvSpPr>
          <p:spPr bwMode="auto">
            <a:xfrm>
              <a:off x="2880" y="2832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1600"/>
                <a:t>内線</a:t>
              </a:r>
            </a:p>
          </p:txBody>
        </p:sp>
        <p:sp>
          <p:nvSpPr>
            <p:cNvPr id="2057" name="Text Box 9"/>
            <p:cNvSpPr txBox="1">
              <a:spLocks noChangeArrowheads="1"/>
            </p:cNvSpPr>
            <p:nvPr/>
          </p:nvSpPr>
          <p:spPr bwMode="auto">
            <a:xfrm>
              <a:off x="1152" y="3120"/>
              <a:ext cx="91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/>
                <a:t>　</a:t>
              </a:r>
            </a:p>
          </p:txBody>
        </p:sp>
        <p:sp>
          <p:nvSpPr>
            <p:cNvPr id="2058" name="Text Box 13"/>
            <p:cNvSpPr txBox="1">
              <a:spLocks noChangeArrowheads="1"/>
            </p:cNvSpPr>
            <p:nvPr/>
          </p:nvSpPr>
          <p:spPr bwMode="auto">
            <a:xfrm>
              <a:off x="1056" y="3456"/>
              <a:ext cx="115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/>
                <a:t>連続運転開始日</a:t>
              </a:r>
            </a:p>
          </p:txBody>
        </p:sp>
        <p:sp>
          <p:nvSpPr>
            <p:cNvPr id="2059" name="Rectangle 14"/>
            <p:cNvSpPr>
              <a:spLocks noChangeArrowheads="1"/>
            </p:cNvSpPr>
            <p:nvPr/>
          </p:nvSpPr>
          <p:spPr bwMode="auto">
            <a:xfrm>
              <a:off x="2880" y="3504"/>
              <a:ext cx="1968" cy="19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/>
                <a:t>　　　　　　　年　　　　月　　　　日</a:t>
              </a:r>
            </a:p>
          </p:txBody>
        </p:sp>
        <p:sp>
          <p:nvSpPr>
            <p:cNvPr id="2060" name="Text Box 15"/>
            <p:cNvSpPr txBox="1">
              <a:spLocks noChangeArrowheads="1"/>
            </p:cNvSpPr>
            <p:nvPr/>
          </p:nvSpPr>
          <p:spPr bwMode="auto">
            <a:xfrm>
              <a:off x="1056" y="3792"/>
              <a:ext cx="3792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ja-JP" altLang="en-US" sz="1600"/>
                <a:t>緊急時は防災センターまで連絡を　　内線</a:t>
              </a:r>
              <a:r>
                <a:rPr lang="en-US" altLang="ja-JP" sz="1600"/>
                <a:t>24016</a:t>
              </a:r>
              <a:r>
                <a:rPr lang="ja-JP" altLang="en-US" sz="1600"/>
                <a:t>　　</a:t>
              </a:r>
              <a:r>
                <a:rPr lang="en-US" altLang="ja-JP" sz="1600"/>
                <a:t>03(5841)4016</a:t>
              </a:r>
              <a:endParaRPr lang="ja-JP" altLang="en-US" sz="160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51</Words>
  <Application>Microsoft Office PowerPoint</Application>
  <PresentationFormat>画面に合わせる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標準デザイン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吉田　和行</dc:creator>
  <cp:lastModifiedBy>吉田　和行</cp:lastModifiedBy>
  <cp:revision>21</cp:revision>
  <cp:lastPrinted>1601-01-01T00:00:00Z</cp:lastPrinted>
  <dcterms:created xsi:type="dcterms:W3CDTF">1601-01-01T00:00:00Z</dcterms:created>
  <dcterms:modified xsi:type="dcterms:W3CDTF">2017-05-09T09:22:14Z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