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82" autoAdjust="0"/>
  </p:normalViewPr>
  <p:slideViewPr>
    <p:cSldViewPr>
      <p:cViewPr varScale="1">
        <p:scale>
          <a:sx n="75" d="100"/>
          <a:sy n="75" d="100"/>
        </p:scale>
        <p:origin x="3174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BBE9588-4BE6-4F95-9FA2-9E26B7B96DA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FBD62D-2220-4175-A578-61B522627C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AC369-C15A-489A-9410-3687FF82AA3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1F153-8475-4C6E-A4AF-7FDDF78F89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513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6548-F4E3-4743-8C3C-E936D8A66FB6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9628-739E-4A40-93E7-1498FB1BC1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694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B8330-C4B3-4581-B6E6-3F3BD49E2E1F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E2A9-BB6D-4FEA-ACEF-F708FC81AB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406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0C84-B75C-40A9-BABB-2C07529D04B5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1FCA-F47D-4799-AC70-EDAC49335E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26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6B77-8D6C-478D-BC9F-232D3C77393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F462-E64E-4923-B34E-D9969078D9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309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3E274-5426-401E-83CE-B94CF82DFFAA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ED9BB-4120-46DB-B9A4-A9EBCC09D4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915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DF3B4-3B3B-4C78-9B31-00467E5CCB34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B6FC-20A5-4672-BD9A-E29C02B2C4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C946-FCFB-45A7-90B0-3972282A52CF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A326B-3751-4955-8D4F-A9DF1A0D22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747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66E6E-04F5-449D-B83A-3E607780262E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75E9-2390-4E65-BFBB-5D945BFBA3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543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05A2-3407-4D07-AA37-91C2ADBE5D4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493C-73AC-46CC-88F8-49D0714A3B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136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CBFDB-DD47-4C1E-9006-A9AB9250919F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96E8E-528D-41DD-A4D7-2E927E3348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504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B909CE-57E7-4A68-A36B-1C889E4C986B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C4F58C-D196-4A5B-9633-916E72E67F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/>
          </p:nvPr>
        </p:nvSpPr>
        <p:spPr>
          <a:xfrm>
            <a:off x="-314325" y="620713"/>
            <a:ext cx="6264275" cy="750887"/>
          </a:xfrm>
        </p:spPr>
        <p:txBody>
          <a:bodyPr anchor="t"/>
          <a:lstStyle/>
          <a:p>
            <a:pPr eaLnBrk="1" hangingPunct="1"/>
            <a:r>
              <a:rPr lang="ja-JP" altLang="en-US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   防災訓練のお知らせ</a:t>
            </a:r>
            <a:r>
              <a:rPr lang="en-US" altLang="ja-JP" sz="4000" b="1" smtClean="0">
                <a:solidFill>
                  <a:srgbClr val="FF0000"/>
                </a:solidFill>
              </a:rPr>
              <a:t/>
            </a:r>
            <a:br>
              <a:rPr lang="en-US" altLang="ja-JP" sz="4000" b="1" smtClean="0">
                <a:solidFill>
                  <a:srgbClr val="FF0000"/>
                </a:solidFill>
              </a:rPr>
            </a:br>
            <a:endParaRPr lang="ja-JP" altLang="en-US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84566" y="1431925"/>
            <a:ext cx="5841268" cy="1059516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日時：  </a:t>
            </a:r>
            <a:r>
              <a:rPr lang="ja-JP" altLang="en-US" sz="2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５</a:t>
            </a:r>
            <a:r>
              <a:rPr lang="en-US" altLang="ja-JP" sz="2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/</a:t>
            </a:r>
            <a:r>
              <a:rPr lang="ja-JP" altLang="en-US" sz="2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２９（火） </a:t>
            </a:r>
            <a:r>
              <a:rPr lang="en-US" altLang="ja-JP" sz="2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14:40</a:t>
            </a:r>
            <a:r>
              <a:rPr lang="ja-JP" altLang="en-US" sz="2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～</a:t>
            </a:r>
            <a:r>
              <a:rPr lang="en-US" altLang="ja-JP" sz="2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15:15</a:t>
            </a:r>
            <a:r>
              <a:rPr lang="en-US" altLang="ja-JP" sz="28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ja-JP" altLang="en-US" sz="28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頃</a:t>
            </a:r>
            <a:endParaRPr lang="en-US" altLang="ja-JP" sz="28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避難場所：</a:t>
            </a:r>
            <a:r>
              <a:rPr lang="ja-JP" altLang="en-US" sz="2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安田講堂前</a:t>
            </a:r>
            <a:endParaRPr lang="en-US" altLang="ja-JP" sz="28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269875" y="2490788"/>
            <a:ext cx="6156325" cy="260667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42900" indent="-342900" algn="just" eaLnBrk="1" fontAlgn="auto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2000" b="1" dirty="0">
                <a:solidFill>
                  <a:srgbClr val="CC0000"/>
                </a:solidFill>
                <a:latin typeface="+mn-lt"/>
                <a:ea typeface="+mn-ea"/>
              </a:rPr>
              <a:t>緊急</a:t>
            </a:r>
            <a:r>
              <a:rPr lang="ja-JP" altLang="en-US" sz="2000" b="1" dirty="0">
                <a:solidFill>
                  <a:srgbClr val="CC0000"/>
                </a:solidFill>
                <a:latin typeface="+mn-lt"/>
                <a:ea typeface="+mn-ea"/>
              </a:rPr>
              <a:t>地震速報と全館放送が流れます。</a:t>
            </a:r>
            <a:endParaRPr lang="en-US" altLang="ja-JP" sz="2000" b="1" dirty="0">
              <a:solidFill>
                <a:srgbClr val="CC0000"/>
              </a:solidFill>
              <a:latin typeface="+mn-lt"/>
              <a:ea typeface="+mn-ea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2000" b="1" dirty="0">
                <a:solidFill>
                  <a:srgbClr val="CC0000"/>
                </a:solidFill>
                <a:latin typeface="+mn-lt"/>
                <a:ea typeface="+mn-ea"/>
                <a:cs typeface="+mj-cs"/>
              </a:rPr>
              <a:t>放送の指示に従い、初期避難行動をとってください。</a:t>
            </a:r>
            <a:endParaRPr lang="en-US" altLang="ja-JP" sz="2000" b="1" dirty="0">
              <a:solidFill>
                <a:srgbClr val="CC0000"/>
              </a:solidFill>
              <a:latin typeface="+mn-lt"/>
              <a:ea typeface="+mn-ea"/>
              <a:cs typeface="+mj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2000" b="1" dirty="0">
                <a:solidFill>
                  <a:srgbClr val="CC0000"/>
                </a:solidFill>
                <a:latin typeface="+mn-lt"/>
                <a:ea typeface="+mn-ea"/>
                <a:cs typeface="+mj-cs"/>
              </a:rPr>
              <a:t>放送後</a:t>
            </a:r>
            <a:r>
              <a:rPr lang="ja-JP" altLang="en-US" sz="2000" b="1" dirty="0">
                <a:solidFill>
                  <a:srgbClr val="CC0000"/>
                </a:solidFill>
                <a:latin typeface="+mn-lt"/>
                <a:ea typeface="+mn-ea"/>
                <a:cs typeface="+mj-cs"/>
              </a:rPr>
              <a:t>、ただちに決められた</a:t>
            </a:r>
            <a:r>
              <a:rPr lang="ja-JP" altLang="en-US" sz="2000" b="1" dirty="0">
                <a:solidFill>
                  <a:srgbClr val="CC0000"/>
                </a:solidFill>
                <a:latin typeface="+mn-lt"/>
                <a:ea typeface="+mn-ea"/>
                <a:cs typeface="+mj-cs"/>
              </a:rPr>
              <a:t>避難場所に集合してください。</a:t>
            </a:r>
            <a:endParaRPr lang="en-US" altLang="ja-JP" sz="2000" b="1" dirty="0">
              <a:solidFill>
                <a:srgbClr val="CC0000"/>
              </a:solidFill>
              <a:latin typeface="+mn-lt"/>
              <a:ea typeface="+mn-ea"/>
              <a:cs typeface="+mj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2000" b="1" dirty="0">
                <a:solidFill>
                  <a:srgbClr val="CC0000"/>
                </a:solidFill>
                <a:latin typeface="+mn-lt"/>
                <a:ea typeface="+mn-ea"/>
                <a:cs typeface="+mj-cs"/>
              </a:rPr>
              <a:t>避難場所では専攻・各講座のプラカードの前に集合してください</a:t>
            </a:r>
            <a:r>
              <a:rPr lang="ja-JP" altLang="en-US" sz="2000" b="1" dirty="0">
                <a:solidFill>
                  <a:srgbClr val="CC0000"/>
                </a:solidFill>
                <a:latin typeface="+mn-lt"/>
                <a:ea typeface="+mn-ea"/>
                <a:cs typeface="+mj-cs"/>
              </a:rPr>
              <a:t>。</a:t>
            </a:r>
            <a:endParaRPr lang="en-US" altLang="ja-JP" sz="2000" b="1" dirty="0">
              <a:solidFill>
                <a:srgbClr val="CC0000"/>
              </a:solidFill>
              <a:latin typeface="+mn-lt"/>
              <a:ea typeface="+mn-ea"/>
              <a:cs typeface="+mj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l"/>
              <a:defRPr/>
            </a:pPr>
            <a:endParaRPr lang="en-US" altLang="ja-JP" sz="2000" b="1" dirty="0">
              <a:solidFill>
                <a:srgbClr val="CC0000"/>
              </a:solidFill>
              <a:latin typeface="+mn-lt"/>
              <a:ea typeface="+mn-ea"/>
              <a:cs typeface="+mj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2000" b="1" dirty="0">
                <a:solidFill>
                  <a:srgbClr val="CC0000"/>
                </a:solidFill>
              </a:rPr>
              <a:t>避難時の注意</a:t>
            </a:r>
            <a:endParaRPr lang="en-US" altLang="ja-JP" sz="2000" b="1" dirty="0">
              <a:solidFill>
                <a:srgbClr val="CC0000"/>
              </a:solidFill>
            </a:endParaRPr>
          </a:p>
        </p:txBody>
      </p:sp>
      <p:sp>
        <p:nvSpPr>
          <p:cNvPr id="3079" name="テキスト ボックス 1"/>
          <p:cNvSpPr txBox="1">
            <a:spLocks noChangeArrowheads="1"/>
          </p:cNvSpPr>
          <p:nvPr/>
        </p:nvSpPr>
        <p:spPr bwMode="auto">
          <a:xfrm>
            <a:off x="1382713" y="73025"/>
            <a:ext cx="3879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理学系研究科合同</a:t>
            </a:r>
            <a:endParaRPr lang="ja-JP" altLang="en-US" sz="24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r="12559" b="10053"/>
          <a:stretch/>
        </p:blipFill>
        <p:spPr>
          <a:xfrm>
            <a:off x="3197225" y="4581525"/>
            <a:ext cx="3546475" cy="27352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081" name="テキスト ボックス 4"/>
          <p:cNvSpPr txBox="1">
            <a:spLocks noChangeArrowheads="1"/>
          </p:cNvSpPr>
          <p:nvPr/>
        </p:nvSpPr>
        <p:spPr bwMode="auto">
          <a:xfrm>
            <a:off x="269875" y="5167313"/>
            <a:ext cx="27876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Aft>
                <a:spcPts val="300"/>
              </a:spcAft>
            </a:pPr>
            <a:r>
              <a:rPr lang="ja-JP" altLang="en-US" sz="160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・ヘルメットを着用ください。</a:t>
            </a:r>
            <a:endParaRPr lang="en-US" altLang="ja-JP" sz="160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just" eaLnBrk="1" hangingPunct="1">
              <a:spcAft>
                <a:spcPts val="300"/>
              </a:spcAft>
            </a:pPr>
            <a:r>
              <a:rPr lang="ja-JP" altLang="en-US" sz="160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・部屋は火気等安全確認し、　施錠してください。</a:t>
            </a:r>
            <a:endParaRPr lang="en-US" altLang="ja-JP" sz="160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just" eaLnBrk="1" hangingPunct="1">
              <a:spcAft>
                <a:spcPts val="300"/>
              </a:spcAft>
            </a:pPr>
            <a:r>
              <a:rPr lang="ja-JP" altLang="en-US" sz="160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・貴重品は身につけてください。</a:t>
            </a:r>
            <a:endParaRPr lang="en-US" altLang="ja-JP" sz="160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just" eaLnBrk="1" hangingPunct="1">
              <a:spcAft>
                <a:spcPts val="300"/>
              </a:spcAft>
            </a:pPr>
            <a:r>
              <a:rPr lang="ja-JP" altLang="en-US" sz="160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・エレベーターは使用せず、渡り廊下、ガラス天井の所は通らないでください。</a:t>
            </a:r>
            <a:endParaRPr lang="en-US" altLang="ja-JP" sz="160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spcAft>
                <a:spcPts val="300"/>
              </a:spcAft>
            </a:pPr>
            <a:endParaRPr lang="ja-JP" altLang="en-US" sz="160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312863" y="7977188"/>
            <a:ext cx="5113337" cy="122555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救命救急訓練（</a:t>
            </a:r>
            <a:r>
              <a:rPr lang="en-US" altLang="ja-JP" sz="2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AED</a:t>
            </a:r>
            <a:r>
              <a:rPr lang="ja-JP" altLang="en-US" sz="2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と心肺蘇生法）</a:t>
            </a:r>
            <a:endParaRPr lang="en-US" altLang="ja-JP" sz="20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</a:rPr>
              <a:t>　　　　　　　　</a:t>
            </a:r>
            <a:r>
              <a:rPr lang="ja-JP" altLang="en-US" b="1" dirty="0">
                <a:solidFill>
                  <a:srgbClr val="0000FF"/>
                </a:solidFill>
              </a:rPr>
              <a:t>時間：</a:t>
            </a:r>
            <a:r>
              <a:rPr lang="en-US" altLang="ja-JP" b="1" dirty="0">
                <a:solidFill>
                  <a:srgbClr val="0000FF"/>
                </a:solidFill>
              </a:rPr>
              <a:t>15:25</a:t>
            </a:r>
            <a:r>
              <a:rPr lang="ja-JP" altLang="en-US" b="1" dirty="0">
                <a:solidFill>
                  <a:srgbClr val="0000FF"/>
                </a:solidFill>
              </a:rPr>
              <a:t>～</a:t>
            </a:r>
            <a:r>
              <a:rPr lang="en-US" altLang="ja-JP" b="1" dirty="0">
                <a:solidFill>
                  <a:srgbClr val="0000FF"/>
                </a:solidFill>
              </a:rPr>
              <a:t>15:55 </a:t>
            </a:r>
          </a:p>
          <a:p>
            <a:pPr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　　　　　　　場所：理学部</a:t>
            </a:r>
            <a:r>
              <a:rPr lang="en-US" altLang="ja-JP" b="1" dirty="0">
                <a:solidFill>
                  <a:srgbClr val="0000FF"/>
                </a:solidFill>
              </a:rPr>
              <a:t>1</a:t>
            </a:r>
            <a:r>
              <a:rPr lang="ja-JP" altLang="en-US" b="1" dirty="0">
                <a:solidFill>
                  <a:srgbClr val="0000FF"/>
                </a:solidFill>
              </a:rPr>
              <a:t>号館西棟ピロティ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8" name="楕円 7"/>
          <p:cNvSpPr/>
          <p:nvPr/>
        </p:nvSpPr>
        <p:spPr>
          <a:xfrm rot="20703917">
            <a:off x="117475" y="7986713"/>
            <a:ext cx="1560513" cy="989012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同時開催</a:t>
            </a:r>
            <a:endParaRPr lang="en-US" altLang="ja-JP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>
              <a:defRPr/>
            </a:pPr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自由参加</a:t>
            </a:r>
            <a:endParaRPr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084" name="テキスト ボックス 8"/>
          <p:cNvSpPr txBox="1">
            <a:spLocks noChangeArrowheads="1"/>
          </p:cNvSpPr>
          <p:nvPr/>
        </p:nvSpPr>
        <p:spPr bwMode="auto">
          <a:xfrm>
            <a:off x="2828925" y="9493250"/>
            <a:ext cx="3914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理学部環境安全管理室（内線</a:t>
            </a:r>
            <a:r>
              <a:rPr lang="en-US" altLang="ja-JP"/>
              <a:t>28868</a:t>
            </a:r>
            <a:r>
              <a:rPr lang="ja-JP" altLang="en-US"/>
              <a:t>）</a:t>
            </a:r>
          </a:p>
        </p:txBody>
      </p:sp>
      <p:pic>
        <p:nvPicPr>
          <p:cNvPr id="3085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5397">
            <a:off x="5734050" y="122238"/>
            <a:ext cx="11874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C0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111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Calibri</vt:lpstr>
      <vt:lpstr>HGP創英角ﾎﾟｯﾌﾟ体</vt:lpstr>
      <vt:lpstr>Wingdings</vt:lpstr>
      <vt:lpstr>AR P丸ゴシック体E</vt:lpstr>
      <vt:lpstr>HGS創英角ﾎﾟｯﾌﾟ体</vt:lpstr>
      <vt:lpstr>Office テーマ</vt:lpstr>
      <vt:lpstr>　    防災訓練のお知らせ 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理学系研究科合同防災訓練のお知らせ</dc:title>
  <dc:creator>東京大学</dc:creator>
  <cp:lastModifiedBy>井上　美里</cp:lastModifiedBy>
  <cp:revision>40</cp:revision>
  <cp:lastPrinted>2016-05-18T08:11:30Z</cp:lastPrinted>
  <dcterms:created xsi:type="dcterms:W3CDTF">2012-10-23T04:53:08Z</dcterms:created>
  <dcterms:modified xsi:type="dcterms:W3CDTF">2018-05-18T05:21:26Z</dcterms:modified>
</cp:coreProperties>
</file>