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596AE-DCC7-4AFD-8285-4461FAD3BD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38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39AED-EBBA-469B-8BE9-6A8BEA2A4F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48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49A0B-BE4B-41B7-A70E-6D91281A66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920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A3820-B5D9-4852-9038-205B2349FC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64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22664-A192-4B99-801B-22BD2051E0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873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7095-0820-4F60-9A0F-A3B4EBB305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83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983D0-1B65-49DC-BB3F-C1DA045F03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24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F15FD-C0F3-40C5-865B-EFA6A758A3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26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2F1BA-9393-4DB5-BA72-6F7ADA13E8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71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BC75-4587-4E65-844B-54D82C6280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04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462E6-4B54-4F00-871D-4E7AD0760F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973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235F7CB-4C61-4A4C-867E-4F19F3D22C1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1"/>
          <p:cNvSpPr>
            <a:spLocks noChangeArrowheads="1"/>
          </p:cNvSpPr>
          <p:nvPr/>
        </p:nvSpPr>
        <p:spPr bwMode="auto">
          <a:xfrm>
            <a:off x="990600" y="457200"/>
            <a:ext cx="7162800" cy="1143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4400">
                <a:solidFill>
                  <a:schemeClr val="bg1"/>
                </a:solidFill>
              </a:rPr>
              <a:t>機器連続運転実施中</a:t>
            </a:r>
          </a:p>
        </p:txBody>
      </p:sp>
      <p:sp>
        <p:nvSpPr>
          <p:cNvPr id="2051" name="AutoShape 12"/>
          <p:cNvSpPr>
            <a:spLocks noChangeArrowheads="1"/>
          </p:cNvSpPr>
          <p:nvPr/>
        </p:nvSpPr>
        <p:spPr bwMode="auto">
          <a:xfrm>
            <a:off x="1143000" y="1981200"/>
            <a:ext cx="6934200" cy="1676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この部屋では下記責任者の元</a:t>
            </a:r>
          </a:p>
          <a:p>
            <a:pPr algn="ctr" eaLnBrk="1" hangingPunct="1"/>
            <a:endParaRPr lang="ja-JP" altLang="en-US" sz="2400"/>
          </a:p>
          <a:p>
            <a:pPr algn="ctr" eaLnBrk="1" hangingPunct="1"/>
            <a:r>
              <a:rPr lang="ja-JP" altLang="en-US" sz="2400"/>
              <a:t>機器 の連続運転</a:t>
            </a:r>
            <a:r>
              <a:rPr lang="en-US" altLang="ja-JP" sz="2400"/>
              <a:t>(</a:t>
            </a:r>
            <a:r>
              <a:rPr lang="ja-JP" altLang="en-US" sz="2400"/>
              <a:t>終夜含む</a:t>
            </a:r>
            <a:r>
              <a:rPr lang="en-US" altLang="ja-JP" sz="2400"/>
              <a:t>)</a:t>
            </a:r>
            <a:r>
              <a:rPr lang="ja-JP" altLang="en-US" sz="2400"/>
              <a:t>を実施しています。</a:t>
            </a:r>
          </a:p>
        </p:txBody>
      </p:sp>
      <p:grpSp>
        <p:nvGrpSpPr>
          <p:cNvPr id="2052" name="Group 17"/>
          <p:cNvGrpSpPr>
            <a:grpSpLocks/>
          </p:cNvGrpSpPr>
          <p:nvPr/>
        </p:nvGrpSpPr>
        <p:grpSpPr bwMode="auto">
          <a:xfrm>
            <a:off x="1676400" y="3886200"/>
            <a:ext cx="6019800" cy="2471738"/>
            <a:chOff x="1056" y="2448"/>
            <a:chExt cx="3792" cy="1557"/>
          </a:xfrm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056" y="2448"/>
              <a:ext cx="17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 b="1"/>
                <a:t>部屋責任者（緊急連絡先）</a:t>
              </a: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880" y="2496"/>
              <a:ext cx="19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600"/>
                <a:t>携帯等</a:t>
              </a: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1056" y="2784"/>
              <a:ext cx="15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 b="1"/>
                <a:t>使用責任者</a:t>
              </a:r>
              <a:r>
                <a:rPr lang="en-US" altLang="ja-JP" sz="1600" b="1"/>
                <a:t>(</a:t>
              </a:r>
              <a:r>
                <a:rPr lang="ja-JP" altLang="en-US" sz="1600" b="1"/>
                <a:t>緊急連絡先</a:t>
              </a:r>
              <a:r>
                <a:rPr lang="en-US" altLang="ja-JP" sz="1600" b="1"/>
                <a:t>)</a:t>
              </a:r>
              <a:endParaRPr lang="ja-JP" altLang="en-US" sz="1600" b="1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880" y="2832"/>
              <a:ext cx="19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600"/>
                <a:t>携帯等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152" y="3120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/>
                <a:t>　</a:t>
              </a:r>
            </a:p>
          </p:txBody>
        </p:sp>
        <p:sp>
          <p:nvSpPr>
            <p:cNvPr id="2058" name="Text Box 13"/>
            <p:cNvSpPr txBox="1">
              <a:spLocks noChangeArrowheads="1"/>
            </p:cNvSpPr>
            <p:nvPr/>
          </p:nvSpPr>
          <p:spPr bwMode="auto">
            <a:xfrm>
              <a:off x="1056" y="3456"/>
              <a:ext cx="115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/>
                <a:t>連続運転開始日</a:t>
              </a:r>
            </a:p>
          </p:txBody>
        </p:sp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2880" y="3504"/>
              <a:ext cx="19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　　　　　　年　　　月　　　　日</a:t>
              </a:r>
            </a:p>
          </p:txBody>
        </p:sp>
        <p:sp>
          <p:nvSpPr>
            <p:cNvPr id="2060" name="Text Box 15"/>
            <p:cNvSpPr txBox="1">
              <a:spLocks noChangeArrowheads="1"/>
            </p:cNvSpPr>
            <p:nvPr/>
          </p:nvSpPr>
          <p:spPr bwMode="auto">
            <a:xfrm>
              <a:off x="1056" y="3792"/>
              <a:ext cx="37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/>
                <a:t>緊急時は防災センターまで連絡を　　内線</a:t>
              </a:r>
              <a:r>
                <a:rPr lang="en-US" altLang="ja-JP" sz="1600"/>
                <a:t>24016</a:t>
              </a:r>
              <a:r>
                <a:rPr lang="ja-JP" altLang="en-US" sz="1600"/>
                <a:t>　　</a:t>
              </a:r>
              <a:r>
                <a:rPr lang="en-US" altLang="ja-JP" sz="1600"/>
                <a:t>03(5841)4016</a:t>
              </a:r>
              <a:endParaRPr lang="ja-JP" altLang="en-US" sz="16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53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吉田　和行</dc:creator>
  <cp:lastModifiedBy>吉田　和行</cp:lastModifiedBy>
  <cp:revision>20</cp:revision>
  <cp:lastPrinted>1601-01-01T00:00:00Z</cp:lastPrinted>
  <dcterms:created xsi:type="dcterms:W3CDTF">1601-01-01T00:00:00Z</dcterms:created>
  <dcterms:modified xsi:type="dcterms:W3CDTF">2017-05-10T01:18:57Z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